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8" r:id="rId5"/>
  </p:sldMasterIdLst>
  <p:notesMasterIdLst>
    <p:notesMasterId r:id="rId12"/>
  </p:notesMasterIdLst>
  <p:handoutMasterIdLst>
    <p:handoutMasterId r:id="rId13"/>
  </p:handoutMasterIdLst>
  <p:sldIdLst>
    <p:sldId id="269" r:id="rId6"/>
    <p:sldId id="270" r:id="rId7"/>
    <p:sldId id="271" r:id="rId8"/>
    <p:sldId id="274" r:id="rId9"/>
    <p:sldId id="272" r:id="rId10"/>
    <p:sldId id="27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826B01-CBAC-44FD-B9C6-E71AA6FAFAAC}" v="9" dt="2022-05-05T11:56:58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0" d="100"/>
          <a:sy n="400" d="100"/>
        </p:scale>
        <p:origin x="-426" y="-12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89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Michalík" userId="17b2c79d-8b91-48e6-9e21-5ddc613e997d" providerId="ADAL" clId="{E3826B01-CBAC-44FD-B9C6-E71AA6FAFAAC}"/>
    <pc:docChg chg="undo custSel modMainMaster">
      <pc:chgData name="Jan Michalík" userId="17b2c79d-8b91-48e6-9e21-5ddc613e997d" providerId="ADAL" clId="{E3826B01-CBAC-44FD-B9C6-E71AA6FAFAAC}" dt="2022-05-05T11:56:58.451" v="139"/>
      <pc:docMkLst>
        <pc:docMk/>
      </pc:docMkLst>
      <pc:sldMasterChg chg="modSldLayout">
        <pc:chgData name="Jan Michalík" userId="17b2c79d-8b91-48e6-9e21-5ddc613e997d" providerId="ADAL" clId="{E3826B01-CBAC-44FD-B9C6-E71AA6FAFAAC}" dt="2022-05-05T11:56:58.451" v="139"/>
        <pc:sldMasterMkLst>
          <pc:docMk/>
          <pc:sldMasterMk cId="1445389056" sldId="2147483648"/>
        </pc:sldMasterMkLst>
        <pc:sldLayoutChg chg="addSp delSp modSp mod">
          <pc:chgData name="Jan Michalík" userId="17b2c79d-8b91-48e6-9e21-5ddc613e997d" providerId="ADAL" clId="{E3826B01-CBAC-44FD-B9C6-E71AA6FAFAAC}" dt="2022-05-05T11:52:42.401" v="98"/>
          <pc:sldLayoutMkLst>
            <pc:docMk/>
            <pc:sldMasterMk cId="1445389056" sldId="2147483648"/>
            <pc:sldLayoutMk cId="3560016206" sldId="2147483649"/>
          </pc:sldLayoutMkLst>
          <pc:picChg chg="add del mod">
            <ac:chgData name="Jan Michalík" userId="17b2c79d-8b91-48e6-9e21-5ddc613e997d" providerId="ADAL" clId="{E3826B01-CBAC-44FD-B9C6-E71AA6FAFAAC}" dt="2022-05-05T11:51:52.068" v="70" actId="21"/>
            <ac:picMkLst>
              <pc:docMk/>
              <pc:sldMasterMk cId="1445389056" sldId="2147483648"/>
              <pc:sldLayoutMk cId="3560016206" sldId="2147483649"/>
              <ac:picMk id="4" creationId="{C6B8C477-505C-4BE5-A66F-0ECDF55D764F}"/>
            </ac:picMkLst>
          </pc:picChg>
          <pc:picChg chg="del">
            <ac:chgData name="Jan Michalík" userId="17b2c79d-8b91-48e6-9e21-5ddc613e997d" providerId="ADAL" clId="{E3826B01-CBAC-44FD-B9C6-E71AA6FAFAAC}" dt="2022-05-05T11:52:41.568" v="97" actId="478"/>
            <ac:picMkLst>
              <pc:docMk/>
              <pc:sldMasterMk cId="1445389056" sldId="2147483648"/>
              <pc:sldLayoutMk cId="3560016206" sldId="2147483649"/>
              <ac:picMk id="11" creationId="{4A3A8233-1816-4BDB-9C1C-CDFD95F2056C}"/>
            </ac:picMkLst>
          </pc:picChg>
          <pc:picChg chg="add del mod">
            <ac:chgData name="Jan Michalík" userId="17b2c79d-8b91-48e6-9e21-5ddc613e997d" providerId="ADAL" clId="{E3826B01-CBAC-44FD-B9C6-E71AA6FAFAAC}" dt="2022-05-05T11:52:38.965" v="96" actId="21"/>
            <ac:picMkLst>
              <pc:docMk/>
              <pc:sldMasterMk cId="1445389056" sldId="2147483648"/>
              <pc:sldLayoutMk cId="3560016206" sldId="2147483649"/>
              <ac:picMk id="13" creationId="{9EC4CC8E-86E2-4290-B2E5-F1847B28A5EE}"/>
            </ac:picMkLst>
          </pc:picChg>
          <pc:picChg chg="add mod">
            <ac:chgData name="Jan Michalík" userId="17b2c79d-8b91-48e6-9e21-5ddc613e997d" providerId="ADAL" clId="{E3826B01-CBAC-44FD-B9C6-E71AA6FAFAAC}" dt="2022-05-05T11:52:42.401" v="98"/>
            <ac:picMkLst>
              <pc:docMk/>
              <pc:sldMasterMk cId="1445389056" sldId="2147483648"/>
              <pc:sldLayoutMk cId="3560016206" sldId="2147483649"/>
              <ac:picMk id="14" creationId="{1F1C17B1-559A-4DFD-8B47-BC293FC43827}"/>
            </ac:picMkLst>
          </pc:picChg>
        </pc:sldLayoutChg>
        <pc:sldLayoutChg chg="addSp delSp modSp mod">
          <pc:chgData name="Jan Michalík" userId="17b2c79d-8b91-48e6-9e21-5ddc613e997d" providerId="ADAL" clId="{E3826B01-CBAC-44FD-B9C6-E71AA6FAFAAC}" dt="2022-05-05T11:56:58.451" v="139"/>
          <pc:sldLayoutMkLst>
            <pc:docMk/>
            <pc:sldMasterMk cId="1445389056" sldId="2147483648"/>
            <pc:sldLayoutMk cId="2209563592" sldId="2147483655"/>
          </pc:sldLayoutMkLst>
          <pc:picChg chg="del">
            <ac:chgData name="Jan Michalík" userId="17b2c79d-8b91-48e6-9e21-5ddc613e997d" providerId="ADAL" clId="{E3826B01-CBAC-44FD-B9C6-E71AA6FAFAAC}" dt="2022-05-05T11:56:57.652" v="138" actId="478"/>
            <ac:picMkLst>
              <pc:docMk/>
              <pc:sldMasterMk cId="1445389056" sldId="2147483648"/>
              <pc:sldLayoutMk cId="2209563592" sldId="2147483655"/>
              <ac:picMk id="8" creationId="{73FC718B-15E8-8E30-64FB-82464631F30C}"/>
            </ac:picMkLst>
          </pc:picChg>
          <pc:picChg chg="add del mod">
            <ac:chgData name="Jan Michalík" userId="17b2c79d-8b91-48e6-9e21-5ddc613e997d" providerId="ADAL" clId="{E3826B01-CBAC-44FD-B9C6-E71AA6FAFAAC}" dt="2022-05-05T11:56:55.701" v="137" actId="21"/>
            <ac:picMkLst>
              <pc:docMk/>
              <pc:sldMasterMk cId="1445389056" sldId="2147483648"/>
              <pc:sldLayoutMk cId="2209563592" sldId="2147483655"/>
              <ac:picMk id="9" creationId="{79DB451C-33D6-4735-9843-D71C53318126}"/>
            </ac:picMkLst>
          </pc:picChg>
          <pc:picChg chg="add mod">
            <ac:chgData name="Jan Michalík" userId="17b2c79d-8b91-48e6-9e21-5ddc613e997d" providerId="ADAL" clId="{E3826B01-CBAC-44FD-B9C6-E71AA6FAFAAC}" dt="2022-05-05T11:56:58.451" v="139"/>
            <ac:picMkLst>
              <pc:docMk/>
              <pc:sldMasterMk cId="1445389056" sldId="2147483648"/>
              <pc:sldLayoutMk cId="2209563592" sldId="2147483655"/>
              <ac:picMk id="11" creationId="{F1EB5DFE-C76A-424B-97B2-1F3FA7C389F8}"/>
            </ac:picMkLst>
          </pc:picChg>
        </pc:sldLayoutChg>
      </pc:sldMasterChg>
      <pc:sldMasterChg chg="modSldLayout">
        <pc:chgData name="Jan Michalík" userId="17b2c79d-8b91-48e6-9e21-5ddc613e997d" providerId="ADAL" clId="{E3826B01-CBAC-44FD-B9C6-E71AA6FAFAAC}" dt="2022-05-05T11:56:27.952" v="135"/>
        <pc:sldMasterMkLst>
          <pc:docMk/>
          <pc:sldMasterMk cId="1841048838" sldId="2147483668"/>
        </pc:sldMasterMkLst>
        <pc:sldLayoutChg chg="addSp delSp modSp mod">
          <pc:chgData name="Jan Michalík" userId="17b2c79d-8b91-48e6-9e21-5ddc613e997d" providerId="ADAL" clId="{E3826B01-CBAC-44FD-B9C6-E71AA6FAFAAC}" dt="2022-05-05T11:56:09.301" v="131"/>
          <pc:sldLayoutMkLst>
            <pc:docMk/>
            <pc:sldMasterMk cId="1841048838" sldId="2147483668"/>
            <pc:sldLayoutMk cId="2400317616" sldId="2147483669"/>
          </pc:sldLayoutMkLst>
          <pc:picChg chg="add del mod">
            <ac:chgData name="Jan Michalík" userId="17b2c79d-8b91-48e6-9e21-5ddc613e997d" providerId="ADAL" clId="{E3826B01-CBAC-44FD-B9C6-E71AA6FAFAAC}" dt="2022-05-05T11:56:06.768" v="129" actId="21"/>
            <ac:picMkLst>
              <pc:docMk/>
              <pc:sldMasterMk cId="1841048838" sldId="2147483668"/>
              <pc:sldLayoutMk cId="2400317616" sldId="2147483669"/>
              <ac:picMk id="4" creationId="{FD177522-0C81-4DF8-9ED1-38C500F7E6DE}"/>
            </ac:picMkLst>
          </pc:picChg>
          <pc:picChg chg="del">
            <ac:chgData name="Jan Michalík" userId="17b2c79d-8b91-48e6-9e21-5ddc613e997d" providerId="ADAL" clId="{E3826B01-CBAC-44FD-B9C6-E71AA6FAFAAC}" dt="2022-05-05T11:56:08.717" v="130" actId="478"/>
            <ac:picMkLst>
              <pc:docMk/>
              <pc:sldMasterMk cId="1841048838" sldId="2147483668"/>
              <pc:sldLayoutMk cId="2400317616" sldId="2147483669"/>
              <ac:picMk id="7" creationId="{D601AA22-B384-7709-D19B-DED70ADD630E}"/>
            </ac:picMkLst>
          </pc:picChg>
          <pc:picChg chg="add mod">
            <ac:chgData name="Jan Michalík" userId="17b2c79d-8b91-48e6-9e21-5ddc613e997d" providerId="ADAL" clId="{E3826B01-CBAC-44FD-B9C6-E71AA6FAFAAC}" dt="2022-05-05T11:56:09.301" v="131"/>
            <ac:picMkLst>
              <pc:docMk/>
              <pc:sldMasterMk cId="1841048838" sldId="2147483668"/>
              <pc:sldLayoutMk cId="2400317616" sldId="2147483669"/>
              <ac:picMk id="11" creationId="{B4D2D129-A686-46EC-942C-FC9E78D86746}"/>
            </ac:picMkLst>
          </pc:picChg>
        </pc:sldLayoutChg>
        <pc:sldLayoutChg chg="addSp delSp modSp mod">
          <pc:chgData name="Jan Michalík" userId="17b2c79d-8b91-48e6-9e21-5ddc613e997d" providerId="ADAL" clId="{E3826B01-CBAC-44FD-B9C6-E71AA6FAFAAC}" dt="2022-05-05T11:56:27.952" v="135"/>
          <pc:sldLayoutMkLst>
            <pc:docMk/>
            <pc:sldMasterMk cId="1841048838" sldId="2147483668"/>
            <pc:sldLayoutMk cId="3624496350" sldId="2147483673"/>
          </pc:sldLayoutMkLst>
          <pc:picChg chg="add del mod">
            <ac:chgData name="Jan Michalík" userId="17b2c79d-8b91-48e6-9e21-5ddc613e997d" providerId="ADAL" clId="{E3826B01-CBAC-44FD-B9C6-E71AA6FAFAAC}" dt="2022-05-05T11:56:25.315" v="133" actId="21"/>
            <ac:picMkLst>
              <pc:docMk/>
              <pc:sldMasterMk cId="1841048838" sldId="2147483668"/>
              <pc:sldLayoutMk cId="3624496350" sldId="2147483673"/>
              <ac:picMk id="8" creationId="{B6B6F58C-2539-41D5-B37F-5B58669E9F24}"/>
            </ac:picMkLst>
          </pc:picChg>
          <pc:picChg chg="del">
            <ac:chgData name="Jan Michalík" userId="17b2c79d-8b91-48e6-9e21-5ddc613e997d" providerId="ADAL" clId="{E3826B01-CBAC-44FD-B9C6-E71AA6FAFAAC}" dt="2022-05-05T11:56:27.318" v="134" actId="478"/>
            <ac:picMkLst>
              <pc:docMk/>
              <pc:sldMasterMk cId="1841048838" sldId="2147483668"/>
              <pc:sldLayoutMk cId="3624496350" sldId="2147483673"/>
              <ac:picMk id="9" creationId="{F096106C-768C-DF66-5B31-8BD89630DE83}"/>
            </ac:picMkLst>
          </pc:picChg>
          <pc:picChg chg="add mod">
            <ac:chgData name="Jan Michalík" userId="17b2c79d-8b91-48e6-9e21-5ddc613e997d" providerId="ADAL" clId="{E3826B01-CBAC-44FD-B9C6-E71AA6FAFAAC}" dt="2022-05-05T11:56:27.952" v="135"/>
            <ac:picMkLst>
              <pc:docMk/>
              <pc:sldMasterMk cId="1841048838" sldId="2147483668"/>
              <pc:sldLayoutMk cId="3624496350" sldId="2147483673"/>
              <ac:picMk id="11" creationId="{93A91EAD-904C-425D-AC58-7C543E3512F8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D7F6884-F0F6-2771-059C-90784EE931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151BE47-0E8D-E483-88D6-C4AF935705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191BD-8D40-4F72-B740-734856589923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E5F73D-09C7-57C2-AE23-F077C02991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6C449F5-034D-D218-2099-331485970B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ABE4E-EDB9-4D27-8B03-BB40B90FB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030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CF073-C44D-4896-AFD6-7B90818C6377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5DD1C-DF26-4E55-8456-FAA672D670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152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3FC40-1409-E2AA-93BC-3CC9D595B0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4350" y="523876"/>
            <a:ext cx="11153775" cy="1565058"/>
          </a:xfrm>
        </p:spPr>
        <p:txBody>
          <a:bodyPr anchor="t"/>
          <a:lstStyle>
            <a:lvl1pPr algn="l">
              <a:defRPr sz="4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29335B22-4531-1052-7D57-F2D507BEB18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14349" y="2264286"/>
            <a:ext cx="11153773" cy="461661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b="1">
                <a:solidFill>
                  <a:srgbClr val="0081C6"/>
                </a:solidFill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0C6C099D-0205-E181-9A93-0D373E4F0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350" y="2880000"/>
            <a:ext cx="11153774" cy="657644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2" name="Kosoúhelník 11">
            <a:extLst>
              <a:ext uri="{FF2B5EF4-FFF2-40B4-BE49-F238E27FC236}">
                <a16:creationId xmlns:a16="http://schemas.microsoft.com/office/drawing/2014/main" id="{D2380767-131E-2D7D-8E04-E1005D66E2D7}"/>
              </a:ext>
            </a:extLst>
          </p:cNvPr>
          <p:cNvSpPr/>
          <p:nvPr userDrawn="1"/>
        </p:nvSpPr>
        <p:spPr>
          <a:xfrm rot="5400000" flipH="1">
            <a:off x="-259866" y="6183646"/>
            <a:ext cx="824401" cy="304669"/>
          </a:xfrm>
          <a:prstGeom prst="parallelogram">
            <a:avLst>
              <a:gd name="adj" fmla="val 20238"/>
            </a:avLst>
          </a:pr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F1C17B1-559A-4DFD-8B47-BC293FC438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8" y="5980223"/>
            <a:ext cx="2104437" cy="6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01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75016-A17B-88EE-85F6-AFB28E81BA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295" y="493294"/>
            <a:ext cx="5504280" cy="1187869"/>
          </a:xfrm>
        </p:spPr>
        <p:txBody>
          <a:bodyPr anchor="t">
            <a:noAutofit/>
          </a:bodyPr>
          <a:lstStyle>
            <a:lvl1pPr>
              <a:defRPr sz="35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696483-39DB-C4BA-349F-DA4BC4D07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296" y="2047874"/>
            <a:ext cx="5504280" cy="714376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solidFill>
                  <a:srgbClr val="0081C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CD7CBA-CF9C-5577-678B-4AC59A810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296" y="2762250"/>
            <a:ext cx="5504280" cy="274671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0" name="Kosoúhelník 9">
            <a:extLst>
              <a:ext uri="{FF2B5EF4-FFF2-40B4-BE49-F238E27FC236}">
                <a16:creationId xmlns:a16="http://schemas.microsoft.com/office/drawing/2014/main" id="{2DAAACFF-513D-27CA-0689-0BBF3B813802}"/>
              </a:ext>
            </a:extLst>
          </p:cNvPr>
          <p:cNvSpPr/>
          <p:nvPr userDrawn="1"/>
        </p:nvSpPr>
        <p:spPr>
          <a:xfrm rot="5400000" flipH="1">
            <a:off x="-259866" y="6183646"/>
            <a:ext cx="824401" cy="304669"/>
          </a:xfrm>
          <a:prstGeom prst="parallelogram">
            <a:avLst>
              <a:gd name="adj" fmla="val 20238"/>
            </a:avLst>
          </a:pr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14A2CB5-34FD-59DB-DEB5-9E4578619C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29011" y="6158308"/>
            <a:ext cx="2055358" cy="33874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3A91EAD-904C-425D-AC58-7C543E3512F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17" y="5980176"/>
            <a:ext cx="4333830" cy="64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49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FA929-82D4-66D3-0DE4-A4781DAC25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776234-FAD6-CC65-D560-A07A1D89A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2047875"/>
            <a:ext cx="11191874" cy="3955883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955D9C-FA20-B225-E37D-73329410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751"/>
            <a:ext cx="1950715" cy="3077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81C6"/>
                </a:solidFill>
                <a:latin typeface="Arial Nova Cond" panose="020B0506020202020204" pitchFamily="34" charset="0"/>
              </a:defRPr>
            </a:lvl1pPr>
          </a:lstStyle>
          <a:p>
            <a:fld id="{FF52D3A4-36BD-428B-B38C-34F4683E4A60}" type="slidenum">
              <a:rPr lang="cs-CZ" smtClean="0"/>
              <a:pPr/>
              <a:t>‹#›</a:t>
            </a:fld>
            <a:r>
              <a:rPr lang="cs-CZ" dirty="0"/>
              <a:t> / x</a:t>
            </a:r>
          </a:p>
        </p:txBody>
      </p:sp>
      <p:sp>
        <p:nvSpPr>
          <p:cNvPr id="7" name="Kosoúhelník 2">
            <a:extLst>
              <a:ext uri="{FF2B5EF4-FFF2-40B4-BE49-F238E27FC236}">
                <a16:creationId xmlns:a16="http://schemas.microsoft.com/office/drawing/2014/main" id="{11ACAD0C-266D-DADC-CA35-A781795A1FE6}"/>
              </a:ext>
            </a:extLst>
          </p:cNvPr>
          <p:cNvSpPr/>
          <p:nvPr userDrawn="1"/>
        </p:nvSpPr>
        <p:spPr>
          <a:xfrm>
            <a:off x="10633434" y="6311751"/>
            <a:ext cx="1558566" cy="307777"/>
          </a:xfrm>
          <a:custGeom>
            <a:avLst/>
            <a:gdLst>
              <a:gd name="connsiteX0" fmla="*/ 0 w 1637969"/>
              <a:gd name="connsiteY0" fmla="*/ 307777 h 307777"/>
              <a:gd name="connsiteX1" fmla="*/ 76944 w 1637969"/>
              <a:gd name="connsiteY1" fmla="*/ 0 h 307777"/>
              <a:gd name="connsiteX2" fmla="*/ 1637969 w 1637969"/>
              <a:gd name="connsiteY2" fmla="*/ 0 h 307777"/>
              <a:gd name="connsiteX3" fmla="*/ 1561025 w 1637969"/>
              <a:gd name="connsiteY3" fmla="*/ 307777 h 307777"/>
              <a:gd name="connsiteX4" fmla="*/ 0 w 1637969"/>
              <a:gd name="connsiteY4" fmla="*/ 307777 h 307777"/>
              <a:gd name="connsiteX0" fmla="*/ 0 w 1561025"/>
              <a:gd name="connsiteY0" fmla="*/ 307777 h 307777"/>
              <a:gd name="connsiteX1" fmla="*/ 76944 w 1561025"/>
              <a:gd name="connsiteY1" fmla="*/ 0 h 307777"/>
              <a:gd name="connsiteX2" fmla="*/ 1558456 w 1561025"/>
              <a:gd name="connsiteY2" fmla="*/ 0 h 307777"/>
              <a:gd name="connsiteX3" fmla="*/ 1561025 w 1561025"/>
              <a:gd name="connsiteY3" fmla="*/ 307777 h 307777"/>
              <a:gd name="connsiteX4" fmla="*/ 0 w 1561025"/>
              <a:gd name="connsiteY4" fmla="*/ 307777 h 307777"/>
              <a:gd name="connsiteX0" fmla="*/ 0 w 1558566"/>
              <a:gd name="connsiteY0" fmla="*/ 307777 h 307777"/>
              <a:gd name="connsiteX1" fmla="*/ 76944 w 1558566"/>
              <a:gd name="connsiteY1" fmla="*/ 0 h 307777"/>
              <a:gd name="connsiteX2" fmla="*/ 1558456 w 1558566"/>
              <a:gd name="connsiteY2" fmla="*/ 0 h 307777"/>
              <a:gd name="connsiteX3" fmla="*/ 1555724 w 1558566"/>
              <a:gd name="connsiteY3" fmla="*/ 307777 h 307777"/>
              <a:gd name="connsiteX4" fmla="*/ 0 w 1558566"/>
              <a:gd name="connsiteY4" fmla="*/ 307777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566" h="307777">
                <a:moveTo>
                  <a:pt x="0" y="307777"/>
                </a:moveTo>
                <a:lnTo>
                  <a:pt x="76944" y="0"/>
                </a:lnTo>
                <a:lnTo>
                  <a:pt x="1558456" y="0"/>
                </a:lnTo>
                <a:cubicBezTo>
                  <a:pt x="1559312" y="102592"/>
                  <a:pt x="1554868" y="205185"/>
                  <a:pt x="1555724" y="307777"/>
                </a:cubicBezTo>
                <a:lnTo>
                  <a:pt x="0" y="307777"/>
                </a:lnTo>
                <a:close/>
              </a:path>
            </a:pathLst>
          </a:cu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8452E806-4123-EBAB-47D0-2BDF965B0863}"/>
              </a:ext>
            </a:extLst>
          </p:cNvPr>
          <p:cNvSpPr txBox="1"/>
          <p:nvPr userDrawn="1"/>
        </p:nvSpPr>
        <p:spPr>
          <a:xfrm>
            <a:off x="10763940" y="6320213"/>
            <a:ext cx="12254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  <a:latin typeface="Arial Nova Cond" panose="020B0506020202020204" pitchFamily="34" charset="0"/>
              </a:rPr>
              <a:t>FEL.ZCU.CZ</a:t>
            </a:r>
          </a:p>
        </p:txBody>
      </p:sp>
    </p:spTree>
    <p:extLst>
      <p:ext uri="{BB962C8B-B14F-4D97-AF65-F5344CB8AC3E}">
        <p14:creationId xmlns:p14="http://schemas.microsoft.com/office/powerpoint/2010/main" val="215136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dpis a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64AB4-7490-7055-FBA1-7FA2BE7256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BCF5F8-A71D-D41C-BFCE-75A3AB01B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298" y="2038350"/>
            <a:ext cx="5464345" cy="4138612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754036-24BA-990F-F4CD-832E97626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358" y="2042873"/>
            <a:ext cx="5454815" cy="4134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číslo snímku 5">
            <a:extLst>
              <a:ext uri="{FF2B5EF4-FFF2-40B4-BE49-F238E27FC236}">
                <a16:creationId xmlns:a16="http://schemas.microsoft.com/office/drawing/2014/main" id="{3AA36A26-4132-D5C6-B3BD-ACB43BE8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751"/>
            <a:ext cx="1950715" cy="3077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81C6"/>
                </a:solidFill>
                <a:latin typeface="Arial Nova Cond" panose="020B0506020202020204" pitchFamily="34" charset="0"/>
              </a:defRPr>
            </a:lvl1pPr>
          </a:lstStyle>
          <a:p>
            <a:fld id="{FF52D3A4-36BD-428B-B38C-34F4683E4A60}" type="slidenum">
              <a:rPr lang="cs-CZ" smtClean="0"/>
              <a:pPr/>
              <a:t>‹#›</a:t>
            </a:fld>
            <a:r>
              <a:rPr lang="cs-CZ" dirty="0"/>
              <a:t> / x</a:t>
            </a:r>
          </a:p>
        </p:txBody>
      </p:sp>
      <p:sp>
        <p:nvSpPr>
          <p:cNvPr id="12" name="Kosoúhelník 2">
            <a:extLst>
              <a:ext uri="{FF2B5EF4-FFF2-40B4-BE49-F238E27FC236}">
                <a16:creationId xmlns:a16="http://schemas.microsoft.com/office/drawing/2014/main" id="{FE492681-74AE-9DC4-D512-BED9271DD83E}"/>
              </a:ext>
            </a:extLst>
          </p:cNvPr>
          <p:cNvSpPr/>
          <p:nvPr userDrawn="1"/>
        </p:nvSpPr>
        <p:spPr>
          <a:xfrm>
            <a:off x="10633434" y="6311751"/>
            <a:ext cx="1558566" cy="307777"/>
          </a:xfrm>
          <a:custGeom>
            <a:avLst/>
            <a:gdLst>
              <a:gd name="connsiteX0" fmla="*/ 0 w 1637969"/>
              <a:gd name="connsiteY0" fmla="*/ 307777 h 307777"/>
              <a:gd name="connsiteX1" fmla="*/ 76944 w 1637969"/>
              <a:gd name="connsiteY1" fmla="*/ 0 h 307777"/>
              <a:gd name="connsiteX2" fmla="*/ 1637969 w 1637969"/>
              <a:gd name="connsiteY2" fmla="*/ 0 h 307777"/>
              <a:gd name="connsiteX3" fmla="*/ 1561025 w 1637969"/>
              <a:gd name="connsiteY3" fmla="*/ 307777 h 307777"/>
              <a:gd name="connsiteX4" fmla="*/ 0 w 1637969"/>
              <a:gd name="connsiteY4" fmla="*/ 307777 h 307777"/>
              <a:gd name="connsiteX0" fmla="*/ 0 w 1561025"/>
              <a:gd name="connsiteY0" fmla="*/ 307777 h 307777"/>
              <a:gd name="connsiteX1" fmla="*/ 76944 w 1561025"/>
              <a:gd name="connsiteY1" fmla="*/ 0 h 307777"/>
              <a:gd name="connsiteX2" fmla="*/ 1558456 w 1561025"/>
              <a:gd name="connsiteY2" fmla="*/ 0 h 307777"/>
              <a:gd name="connsiteX3" fmla="*/ 1561025 w 1561025"/>
              <a:gd name="connsiteY3" fmla="*/ 307777 h 307777"/>
              <a:gd name="connsiteX4" fmla="*/ 0 w 1561025"/>
              <a:gd name="connsiteY4" fmla="*/ 307777 h 307777"/>
              <a:gd name="connsiteX0" fmla="*/ 0 w 1558566"/>
              <a:gd name="connsiteY0" fmla="*/ 307777 h 307777"/>
              <a:gd name="connsiteX1" fmla="*/ 76944 w 1558566"/>
              <a:gd name="connsiteY1" fmla="*/ 0 h 307777"/>
              <a:gd name="connsiteX2" fmla="*/ 1558456 w 1558566"/>
              <a:gd name="connsiteY2" fmla="*/ 0 h 307777"/>
              <a:gd name="connsiteX3" fmla="*/ 1555724 w 1558566"/>
              <a:gd name="connsiteY3" fmla="*/ 307777 h 307777"/>
              <a:gd name="connsiteX4" fmla="*/ 0 w 1558566"/>
              <a:gd name="connsiteY4" fmla="*/ 307777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566" h="307777">
                <a:moveTo>
                  <a:pt x="0" y="307777"/>
                </a:moveTo>
                <a:lnTo>
                  <a:pt x="76944" y="0"/>
                </a:lnTo>
                <a:lnTo>
                  <a:pt x="1558456" y="0"/>
                </a:lnTo>
                <a:cubicBezTo>
                  <a:pt x="1559312" y="102592"/>
                  <a:pt x="1554868" y="205185"/>
                  <a:pt x="1555724" y="307777"/>
                </a:cubicBezTo>
                <a:lnTo>
                  <a:pt x="0" y="307777"/>
                </a:lnTo>
                <a:close/>
              </a:path>
            </a:pathLst>
          </a:cu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4A054D74-013E-EA11-D5CD-CD08ECCF647E}"/>
              </a:ext>
            </a:extLst>
          </p:cNvPr>
          <p:cNvSpPr txBox="1"/>
          <p:nvPr userDrawn="1"/>
        </p:nvSpPr>
        <p:spPr>
          <a:xfrm>
            <a:off x="10763940" y="6320213"/>
            <a:ext cx="12254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  <a:latin typeface="Arial Nova Cond" panose="020B0506020202020204" pitchFamily="34" charset="0"/>
              </a:rPr>
              <a:t>FEL.ZCU.CZ</a:t>
            </a:r>
          </a:p>
        </p:txBody>
      </p:sp>
    </p:spTree>
    <p:extLst>
      <p:ext uri="{BB962C8B-B14F-4D97-AF65-F5344CB8AC3E}">
        <p14:creationId xmlns:p14="http://schemas.microsoft.com/office/powerpoint/2010/main" val="184146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75016-A17B-88EE-85F6-AFB28E81BA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295" y="501756"/>
            <a:ext cx="11189368" cy="1179407"/>
          </a:xfrm>
        </p:spPr>
        <p:txBody>
          <a:bodyPr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696483-39DB-C4BA-349F-DA4BC4D07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296" y="2038349"/>
            <a:ext cx="5504280" cy="717214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solidFill>
                  <a:srgbClr val="0081C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CD7CBA-CF9C-5577-678B-4AC59A810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296" y="2755563"/>
            <a:ext cx="5504280" cy="3434099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5014463-3511-5CB2-2E79-424C3E35B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38349"/>
            <a:ext cx="5526504" cy="717214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solidFill>
                  <a:srgbClr val="0081C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4E39E5-1986-546C-7791-D22713F0A1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55563"/>
            <a:ext cx="5526504" cy="3434099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8C2FDC65-A414-05F6-C3F5-0064F4AE2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751"/>
            <a:ext cx="1950715" cy="3077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81C6"/>
                </a:solidFill>
                <a:latin typeface="Arial Nova Cond" panose="020B0506020202020204" pitchFamily="34" charset="0"/>
              </a:defRPr>
            </a:lvl1pPr>
          </a:lstStyle>
          <a:p>
            <a:fld id="{FF52D3A4-36BD-428B-B38C-34F4683E4A60}" type="slidenum">
              <a:rPr lang="cs-CZ" smtClean="0"/>
              <a:pPr/>
              <a:t>‹#›</a:t>
            </a:fld>
            <a:r>
              <a:rPr lang="cs-CZ" dirty="0"/>
              <a:t> / x</a:t>
            </a:r>
          </a:p>
        </p:txBody>
      </p:sp>
      <p:sp>
        <p:nvSpPr>
          <p:cNvPr id="11" name="Kosoúhelník 2">
            <a:extLst>
              <a:ext uri="{FF2B5EF4-FFF2-40B4-BE49-F238E27FC236}">
                <a16:creationId xmlns:a16="http://schemas.microsoft.com/office/drawing/2014/main" id="{E29487BB-D602-4057-412B-9B1B5B4C7742}"/>
              </a:ext>
            </a:extLst>
          </p:cNvPr>
          <p:cNvSpPr/>
          <p:nvPr userDrawn="1"/>
        </p:nvSpPr>
        <p:spPr>
          <a:xfrm>
            <a:off x="10633434" y="6311751"/>
            <a:ext cx="1558566" cy="307777"/>
          </a:xfrm>
          <a:custGeom>
            <a:avLst/>
            <a:gdLst>
              <a:gd name="connsiteX0" fmla="*/ 0 w 1637969"/>
              <a:gd name="connsiteY0" fmla="*/ 307777 h 307777"/>
              <a:gd name="connsiteX1" fmla="*/ 76944 w 1637969"/>
              <a:gd name="connsiteY1" fmla="*/ 0 h 307777"/>
              <a:gd name="connsiteX2" fmla="*/ 1637969 w 1637969"/>
              <a:gd name="connsiteY2" fmla="*/ 0 h 307777"/>
              <a:gd name="connsiteX3" fmla="*/ 1561025 w 1637969"/>
              <a:gd name="connsiteY3" fmla="*/ 307777 h 307777"/>
              <a:gd name="connsiteX4" fmla="*/ 0 w 1637969"/>
              <a:gd name="connsiteY4" fmla="*/ 307777 h 307777"/>
              <a:gd name="connsiteX0" fmla="*/ 0 w 1561025"/>
              <a:gd name="connsiteY0" fmla="*/ 307777 h 307777"/>
              <a:gd name="connsiteX1" fmla="*/ 76944 w 1561025"/>
              <a:gd name="connsiteY1" fmla="*/ 0 h 307777"/>
              <a:gd name="connsiteX2" fmla="*/ 1558456 w 1561025"/>
              <a:gd name="connsiteY2" fmla="*/ 0 h 307777"/>
              <a:gd name="connsiteX3" fmla="*/ 1561025 w 1561025"/>
              <a:gd name="connsiteY3" fmla="*/ 307777 h 307777"/>
              <a:gd name="connsiteX4" fmla="*/ 0 w 1561025"/>
              <a:gd name="connsiteY4" fmla="*/ 307777 h 307777"/>
              <a:gd name="connsiteX0" fmla="*/ 0 w 1558566"/>
              <a:gd name="connsiteY0" fmla="*/ 307777 h 307777"/>
              <a:gd name="connsiteX1" fmla="*/ 76944 w 1558566"/>
              <a:gd name="connsiteY1" fmla="*/ 0 h 307777"/>
              <a:gd name="connsiteX2" fmla="*/ 1558456 w 1558566"/>
              <a:gd name="connsiteY2" fmla="*/ 0 h 307777"/>
              <a:gd name="connsiteX3" fmla="*/ 1555724 w 1558566"/>
              <a:gd name="connsiteY3" fmla="*/ 307777 h 307777"/>
              <a:gd name="connsiteX4" fmla="*/ 0 w 1558566"/>
              <a:gd name="connsiteY4" fmla="*/ 307777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566" h="307777">
                <a:moveTo>
                  <a:pt x="0" y="307777"/>
                </a:moveTo>
                <a:lnTo>
                  <a:pt x="76944" y="0"/>
                </a:lnTo>
                <a:lnTo>
                  <a:pt x="1558456" y="0"/>
                </a:lnTo>
                <a:cubicBezTo>
                  <a:pt x="1559312" y="102592"/>
                  <a:pt x="1554868" y="205185"/>
                  <a:pt x="1555724" y="307777"/>
                </a:cubicBezTo>
                <a:lnTo>
                  <a:pt x="0" y="307777"/>
                </a:lnTo>
                <a:close/>
              </a:path>
            </a:pathLst>
          </a:cu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AF0DE90F-6A7D-4084-75CF-EEA6562E1685}"/>
              </a:ext>
            </a:extLst>
          </p:cNvPr>
          <p:cNvSpPr txBox="1"/>
          <p:nvPr userDrawn="1"/>
        </p:nvSpPr>
        <p:spPr>
          <a:xfrm>
            <a:off x="10763940" y="6320213"/>
            <a:ext cx="12254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  <a:latin typeface="Arial Nova Cond" panose="020B0506020202020204" pitchFamily="34" charset="0"/>
              </a:rPr>
              <a:t>FEL.ZCU.CZ</a:t>
            </a:r>
          </a:p>
        </p:txBody>
      </p:sp>
    </p:spTree>
    <p:extLst>
      <p:ext uri="{BB962C8B-B14F-4D97-AF65-F5344CB8AC3E}">
        <p14:creationId xmlns:p14="http://schemas.microsoft.com/office/powerpoint/2010/main" val="184774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75016-A17B-88EE-85F6-AFB28E81BA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295" y="493294"/>
            <a:ext cx="5504280" cy="1187869"/>
          </a:xfrm>
        </p:spPr>
        <p:txBody>
          <a:bodyPr anchor="t">
            <a:noAutofit/>
          </a:bodyPr>
          <a:lstStyle>
            <a:lvl1pPr>
              <a:defRPr sz="35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696483-39DB-C4BA-349F-DA4BC4D07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296" y="2047874"/>
            <a:ext cx="5504280" cy="714376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solidFill>
                  <a:srgbClr val="0081C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CD7CBA-CF9C-5577-678B-4AC59A810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296" y="2762250"/>
            <a:ext cx="5504280" cy="274671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0" name="Kosoúhelník 9">
            <a:extLst>
              <a:ext uri="{FF2B5EF4-FFF2-40B4-BE49-F238E27FC236}">
                <a16:creationId xmlns:a16="http://schemas.microsoft.com/office/drawing/2014/main" id="{2DAAACFF-513D-27CA-0689-0BBF3B813802}"/>
              </a:ext>
            </a:extLst>
          </p:cNvPr>
          <p:cNvSpPr/>
          <p:nvPr userDrawn="1"/>
        </p:nvSpPr>
        <p:spPr>
          <a:xfrm rot="5400000" flipH="1">
            <a:off x="-259866" y="6183646"/>
            <a:ext cx="824401" cy="304669"/>
          </a:xfrm>
          <a:prstGeom prst="parallelogram">
            <a:avLst>
              <a:gd name="adj" fmla="val 20238"/>
            </a:avLst>
          </a:pr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14A2CB5-34FD-59DB-DEB5-9E4578619C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29011" y="6158308"/>
            <a:ext cx="2055358" cy="33874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1EB5DFE-C76A-424B-97B2-1F3FA7C389F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8" y="5980223"/>
            <a:ext cx="2104437" cy="6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56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3FC40-1409-E2AA-93BC-3CC9D595B0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4350" y="523876"/>
            <a:ext cx="11153775" cy="1565058"/>
          </a:xfrm>
        </p:spPr>
        <p:txBody>
          <a:bodyPr anchor="t"/>
          <a:lstStyle>
            <a:lvl1pPr algn="l">
              <a:defRPr sz="4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29335B22-4531-1052-7D57-F2D507BEB18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14349" y="2264286"/>
            <a:ext cx="11153773" cy="461661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b="1">
                <a:solidFill>
                  <a:srgbClr val="0081C6"/>
                </a:solidFill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0" name="Zástupný obsah 3">
            <a:extLst>
              <a:ext uri="{FF2B5EF4-FFF2-40B4-BE49-F238E27FC236}">
                <a16:creationId xmlns:a16="http://schemas.microsoft.com/office/drawing/2014/main" id="{0C6C099D-0205-E181-9A93-0D373E4F0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350" y="2880000"/>
            <a:ext cx="11153774" cy="657644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2" name="Kosoúhelník 11">
            <a:extLst>
              <a:ext uri="{FF2B5EF4-FFF2-40B4-BE49-F238E27FC236}">
                <a16:creationId xmlns:a16="http://schemas.microsoft.com/office/drawing/2014/main" id="{D2380767-131E-2D7D-8E04-E1005D66E2D7}"/>
              </a:ext>
            </a:extLst>
          </p:cNvPr>
          <p:cNvSpPr/>
          <p:nvPr userDrawn="1"/>
        </p:nvSpPr>
        <p:spPr>
          <a:xfrm rot="5400000" flipH="1">
            <a:off x="-259866" y="6183646"/>
            <a:ext cx="824401" cy="304669"/>
          </a:xfrm>
          <a:prstGeom prst="parallelogram">
            <a:avLst>
              <a:gd name="adj" fmla="val 20238"/>
            </a:avLst>
          </a:pr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4D2D129-A686-46EC-942C-FC9E78D867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17" y="5980176"/>
            <a:ext cx="4333830" cy="64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31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FA929-82D4-66D3-0DE4-A4781DAC25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776234-FAD6-CC65-D560-A07A1D89A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2047875"/>
            <a:ext cx="11191874" cy="3955883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955D9C-FA20-B225-E37D-73329410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751"/>
            <a:ext cx="1950715" cy="3077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81C6"/>
                </a:solidFill>
                <a:latin typeface="Arial Nova Cond" panose="020B0506020202020204" pitchFamily="34" charset="0"/>
              </a:defRPr>
            </a:lvl1pPr>
          </a:lstStyle>
          <a:p>
            <a:fld id="{FF52D3A4-36BD-428B-B38C-34F4683E4A60}" type="slidenum">
              <a:rPr lang="cs-CZ" smtClean="0"/>
              <a:pPr/>
              <a:t>‹#›</a:t>
            </a:fld>
            <a:r>
              <a:rPr lang="cs-CZ" dirty="0"/>
              <a:t> / x</a:t>
            </a:r>
          </a:p>
        </p:txBody>
      </p:sp>
      <p:sp>
        <p:nvSpPr>
          <p:cNvPr id="7" name="Kosoúhelník 2">
            <a:extLst>
              <a:ext uri="{FF2B5EF4-FFF2-40B4-BE49-F238E27FC236}">
                <a16:creationId xmlns:a16="http://schemas.microsoft.com/office/drawing/2014/main" id="{11ACAD0C-266D-DADC-CA35-A781795A1FE6}"/>
              </a:ext>
            </a:extLst>
          </p:cNvPr>
          <p:cNvSpPr/>
          <p:nvPr userDrawn="1"/>
        </p:nvSpPr>
        <p:spPr>
          <a:xfrm>
            <a:off x="10633434" y="6311751"/>
            <a:ext cx="1558566" cy="307777"/>
          </a:xfrm>
          <a:custGeom>
            <a:avLst/>
            <a:gdLst>
              <a:gd name="connsiteX0" fmla="*/ 0 w 1637969"/>
              <a:gd name="connsiteY0" fmla="*/ 307777 h 307777"/>
              <a:gd name="connsiteX1" fmla="*/ 76944 w 1637969"/>
              <a:gd name="connsiteY1" fmla="*/ 0 h 307777"/>
              <a:gd name="connsiteX2" fmla="*/ 1637969 w 1637969"/>
              <a:gd name="connsiteY2" fmla="*/ 0 h 307777"/>
              <a:gd name="connsiteX3" fmla="*/ 1561025 w 1637969"/>
              <a:gd name="connsiteY3" fmla="*/ 307777 h 307777"/>
              <a:gd name="connsiteX4" fmla="*/ 0 w 1637969"/>
              <a:gd name="connsiteY4" fmla="*/ 307777 h 307777"/>
              <a:gd name="connsiteX0" fmla="*/ 0 w 1561025"/>
              <a:gd name="connsiteY0" fmla="*/ 307777 h 307777"/>
              <a:gd name="connsiteX1" fmla="*/ 76944 w 1561025"/>
              <a:gd name="connsiteY1" fmla="*/ 0 h 307777"/>
              <a:gd name="connsiteX2" fmla="*/ 1558456 w 1561025"/>
              <a:gd name="connsiteY2" fmla="*/ 0 h 307777"/>
              <a:gd name="connsiteX3" fmla="*/ 1561025 w 1561025"/>
              <a:gd name="connsiteY3" fmla="*/ 307777 h 307777"/>
              <a:gd name="connsiteX4" fmla="*/ 0 w 1561025"/>
              <a:gd name="connsiteY4" fmla="*/ 307777 h 307777"/>
              <a:gd name="connsiteX0" fmla="*/ 0 w 1558566"/>
              <a:gd name="connsiteY0" fmla="*/ 307777 h 307777"/>
              <a:gd name="connsiteX1" fmla="*/ 76944 w 1558566"/>
              <a:gd name="connsiteY1" fmla="*/ 0 h 307777"/>
              <a:gd name="connsiteX2" fmla="*/ 1558456 w 1558566"/>
              <a:gd name="connsiteY2" fmla="*/ 0 h 307777"/>
              <a:gd name="connsiteX3" fmla="*/ 1555724 w 1558566"/>
              <a:gd name="connsiteY3" fmla="*/ 307777 h 307777"/>
              <a:gd name="connsiteX4" fmla="*/ 0 w 1558566"/>
              <a:gd name="connsiteY4" fmla="*/ 307777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566" h="307777">
                <a:moveTo>
                  <a:pt x="0" y="307777"/>
                </a:moveTo>
                <a:lnTo>
                  <a:pt x="76944" y="0"/>
                </a:lnTo>
                <a:lnTo>
                  <a:pt x="1558456" y="0"/>
                </a:lnTo>
                <a:cubicBezTo>
                  <a:pt x="1559312" y="102592"/>
                  <a:pt x="1554868" y="205185"/>
                  <a:pt x="1555724" y="307777"/>
                </a:cubicBezTo>
                <a:lnTo>
                  <a:pt x="0" y="307777"/>
                </a:lnTo>
                <a:close/>
              </a:path>
            </a:pathLst>
          </a:cu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8452E806-4123-EBAB-47D0-2BDF965B0863}"/>
              </a:ext>
            </a:extLst>
          </p:cNvPr>
          <p:cNvSpPr txBox="1"/>
          <p:nvPr userDrawn="1"/>
        </p:nvSpPr>
        <p:spPr>
          <a:xfrm>
            <a:off x="10763940" y="6320213"/>
            <a:ext cx="12254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  <a:latin typeface="Arial Nova Cond" panose="020B0506020202020204" pitchFamily="34" charset="0"/>
              </a:rPr>
              <a:t>FEL.ZCU.CZ</a:t>
            </a:r>
          </a:p>
        </p:txBody>
      </p:sp>
    </p:spTree>
    <p:extLst>
      <p:ext uri="{BB962C8B-B14F-4D97-AF65-F5344CB8AC3E}">
        <p14:creationId xmlns:p14="http://schemas.microsoft.com/office/powerpoint/2010/main" val="133041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dpis a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64AB4-7490-7055-FBA1-7FA2BE7256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BCF5F8-A71D-D41C-BFCE-75A3AB01B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298" y="2038350"/>
            <a:ext cx="5464345" cy="4138612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754036-24BA-990F-F4CD-832E97626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358" y="2042873"/>
            <a:ext cx="5454815" cy="4134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číslo snímku 5">
            <a:extLst>
              <a:ext uri="{FF2B5EF4-FFF2-40B4-BE49-F238E27FC236}">
                <a16:creationId xmlns:a16="http://schemas.microsoft.com/office/drawing/2014/main" id="{3AA36A26-4132-D5C6-B3BD-ACB43BE8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751"/>
            <a:ext cx="1950715" cy="3077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81C6"/>
                </a:solidFill>
                <a:latin typeface="Arial Nova Cond" panose="020B0506020202020204" pitchFamily="34" charset="0"/>
              </a:defRPr>
            </a:lvl1pPr>
          </a:lstStyle>
          <a:p>
            <a:fld id="{FF52D3A4-36BD-428B-B38C-34F4683E4A60}" type="slidenum">
              <a:rPr lang="cs-CZ" smtClean="0"/>
              <a:pPr/>
              <a:t>‹#›</a:t>
            </a:fld>
            <a:r>
              <a:rPr lang="cs-CZ" dirty="0"/>
              <a:t> / x</a:t>
            </a:r>
          </a:p>
        </p:txBody>
      </p:sp>
      <p:sp>
        <p:nvSpPr>
          <p:cNvPr id="12" name="Kosoúhelník 2">
            <a:extLst>
              <a:ext uri="{FF2B5EF4-FFF2-40B4-BE49-F238E27FC236}">
                <a16:creationId xmlns:a16="http://schemas.microsoft.com/office/drawing/2014/main" id="{FE492681-74AE-9DC4-D512-BED9271DD83E}"/>
              </a:ext>
            </a:extLst>
          </p:cNvPr>
          <p:cNvSpPr/>
          <p:nvPr userDrawn="1"/>
        </p:nvSpPr>
        <p:spPr>
          <a:xfrm>
            <a:off x="10633434" y="6311751"/>
            <a:ext cx="1558566" cy="307777"/>
          </a:xfrm>
          <a:custGeom>
            <a:avLst/>
            <a:gdLst>
              <a:gd name="connsiteX0" fmla="*/ 0 w 1637969"/>
              <a:gd name="connsiteY0" fmla="*/ 307777 h 307777"/>
              <a:gd name="connsiteX1" fmla="*/ 76944 w 1637969"/>
              <a:gd name="connsiteY1" fmla="*/ 0 h 307777"/>
              <a:gd name="connsiteX2" fmla="*/ 1637969 w 1637969"/>
              <a:gd name="connsiteY2" fmla="*/ 0 h 307777"/>
              <a:gd name="connsiteX3" fmla="*/ 1561025 w 1637969"/>
              <a:gd name="connsiteY3" fmla="*/ 307777 h 307777"/>
              <a:gd name="connsiteX4" fmla="*/ 0 w 1637969"/>
              <a:gd name="connsiteY4" fmla="*/ 307777 h 307777"/>
              <a:gd name="connsiteX0" fmla="*/ 0 w 1561025"/>
              <a:gd name="connsiteY0" fmla="*/ 307777 h 307777"/>
              <a:gd name="connsiteX1" fmla="*/ 76944 w 1561025"/>
              <a:gd name="connsiteY1" fmla="*/ 0 h 307777"/>
              <a:gd name="connsiteX2" fmla="*/ 1558456 w 1561025"/>
              <a:gd name="connsiteY2" fmla="*/ 0 h 307777"/>
              <a:gd name="connsiteX3" fmla="*/ 1561025 w 1561025"/>
              <a:gd name="connsiteY3" fmla="*/ 307777 h 307777"/>
              <a:gd name="connsiteX4" fmla="*/ 0 w 1561025"/>
              <a:gd name="connsiteY4" fmla="*/ 307777 h 307777"/>
              <a:gd name="connsiteX0" fmla="*/ 0 w 1558566"/>
              <a:gd name="connsiteY0" fmla="*/ 307777 h 307777"/>
              <a:gd name="connsiteX1" fmla="*/ 76944 w 1558566"/>
              <a:gd name="connsiteY1" fmla="*/ 0 h 307777"/>
              <a:gd name="connsiteX2" fmla="*/ 1558456 w 1558566"/>
              <a:gd name="connsiteY2" fmla="*/ 0 h 307777"/>
              <a:gd name="connsiteX3" fmla="*/ 1555724 w 1558566"/>
              <a:gd name="connsiteY3" fmla="*/ 307777 h 307777"/>
              <a:gd name="connsiteX4" fmla="*/ 0 w 1558566"/>
              <a:gd name="connsiteY4" fmla="*/ 307777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566" h="307777">
                <a:moveTo>
                  <a:pt x="0" y="307777"/>
                </a:moveTo>
                <a:lnTo>
                  <a:pt x="76944" y="0"/>
                </a:lnTo>
                <a:lnTo>
                  <a:pt x="1558456" y="0"/>
                </a:lnTo>
                <a:cubicBezTo>
                  <a:pt x="1559312" y="102592"/>
                  <a:pt x="1554868" y="205185"/>
                  <a:pt x="1555724" y="307777"/>
                </a:cubicBezTo>
                <a:lnTo>
                  <a:pt x="0" y="307777"/>
                </a:lnTo>
                <a:close/>
              </a:path>
            </a:pathLst>
          </a:cu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4A054D74-013E-EA11-D5CD-CD08ECCF647E}"/>
              </a:ext>
            </a:extLst>
          </p:cNvPr>
          <p:cNvSpPr txBox="1"/>
          <p:nvPr userDrawn="1"/>
        </p:nvSpPr>
        <p:spPr>
          <a:xfrm>
            <a:off x="10763940" y="6320213"/>
            <a:ext cx="12254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  <a:latin typeface="Arial Nova Cond" panose="020B0506020202020204" pitchFamily="34" charset="0"/>
              </a:rPr>
              <a:t>FEL.ZCU.CZ</a:t>
            </a:r>
          </a:p>
        </p:txBody>
      </p:sp>
    </p:spTree>
    <p:extLst>
      <p:ext uri="{BB962C8B-B14F-4D97-AF65-F5344CB8AC3E}">
        <p14:creationId xmlns:p14="http://schemas.microsoft.com/office/powerpoint/2010/main" val="36318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75016-A17B-88EE-85F6-AFB28E81BA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295" y="501756"/>
            <a:ext cx="11189368" cy="1179407"/>
          </a:xfrm>
        </p:spPr>
        <p:txBody>
          <a:bodyPr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696483-39DB-C4BA-349F-DA4BC4D07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296" y="2038349"/>
            <a:ext cx="5504280" cy="717214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solidFill>
                  <a:srgbClr val="0081C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CD7CBA-CF9C-5577-678B-4AC59A810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296" y="2755563"/>
            <a:ext cx="5504280" cy="3434099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5014463-3511-5CB2-2E79-424C3E35B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38349"/>
            <a:ext cx="5526504" cy="717214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solidFill>
                  <a:srgbClr val="0081C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4E39E5-1986-546C-7791-D22713F0A1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55563"/>
            <a:ext cx="5526504" cy="3434099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8C2FDC65-A414-05F6-C3F5-0064F4AE2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751"/>
            <a:ext cx="1950715" cy="3077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81C6"/>
                </a:solidFill>
                <a:latin typeface="Arial Nova Cond" panose="020B0506020202020204" pitchFamily="34" charset="0"/>
              </a:defRPr>
            </a:lvl1pPr>
          </a:lstStyle>
          <a:p>
            <a:fld id="{FF52D3A4-36BD-428B-B38C-34F4683E4A60}" type="slidenum">
              <a:rPr lang="cs-CZ" smtClean="0"/>
              <a:pPr/>
              <a:t>‹#›</a:t>
            </a:fld>
            <a:r>
              <a:rPr lang="cs-CZ" dirty="0"/>
              <a:t> / x</a:t>
            </a:r>
          </a:p>
        </p:txBody>
      </p:sp>
      <p:sp>
        <p:nvSpPr>
          <p:cNvPr id="11" name="Kosoúhelník 2">
            <a:extLst>
              <a:ext uri="{FF2B5EF4-FFF2-40B4-BE49-F238E27FC236}">
                <a16:creationId xmlns:a16="http://schemas.microsoft.com/office/drawing/2014/main" id="{E29487BB-D602-4057-412B-9B1B5B4C7742}"/>
              </a:ext>
            </a:extLst>
          </p:cNvPr>
          <p:cNvSpPr/>
          <p:nvPr userDrawn="1"/>
        </p:nvSpPr>
        <p:spPr>
          <a:xfrm>
            <a:off x="10633434" y="6311751"/>
            <a:ext cx="1558566" cy="307777"/>
          </a:xfrm>
          <a:custGeom>
            <a:avLst/>
            <a:gdLst>
              <a:gd name="connsiteX0" fmla="*/ 0 w 1637969"/>
              <a:gd name="connsiteY0" fmla="*/ 307777 h 307777"/>
              <a:gd name="connsiteX1" fmla="*/ 76944 w 1637969"/>
              <a:gd name="connsiteY1" fmla="*/ 0 h 307777"/>
              <a:gd name="connsiteX2" fmla="*/ 1637969 w 1637969"/>
              <a:gd name="connsiteY2" fmla="*/ 0 h 307777"/>
              <a:gd name="connsiteX3" fmla="*/ 1561025 w 1637969"/>
              <a:gd name="connsiteY3" fmla="*/ 307777 h 307777"/>
              <a:gd name="connsiteX4" fmla="*/ 0 w 1637969"/>
              <a:gd name="connsiteY4" fmla="*/ 307777 h 307777"/>
              <a:gd name="connsiteX0" fmla="*/ 0 w 1561025"/>
              <a:gd name="connsiteY0" fmla="*/ 307777 h 307777"/>
              <a:gd name="connsiteX1" fmla="*/ 76944 w 1561025"/>
              <a:gd name="connsiteY1" fmla="*/ 0 h 307777"/>
              <a:gd name="connsiteX2" fmla="*/ 1558456 w 1561025"/>
              <a:gd name="connsiteY2" fmla="*/ 0 h 307777"/>
              <a:gd name="connsiteX3" fmla="*/ 1561025 w 1561025"/>
              <a:gd name="connsiteY3" fmla="*/ 307777 h 307777"/>
              <a:gd name="connsiteX4" fmla="*/ 0 w 1561025"/>
              <a:gd name="connsiteY4" fmla="*/ 307777 h 307777"/>
              <a:gd name="connsiteX0" fmla="*/ 0 w 1558566"/>
              <a:gd name="connsiteY0" fmla="*/ 307777 h 307777"/>
              <a:gd name="connsiteX1" fmla="*/ 76944 w 1558566"/>
              <a:gd name="connsiteY1" fmla="*/ 0 h 307777"/>
              <a:gd name="connsiteX2" fmla="*/ 1558456 w 1558566"/>
              <a:gd name="connsiteY2" fmla="*/ 0 h 307777"/>
              <a:gd name="connsiteX3" fmla="*/ 1555724 w 1558566"/>
              <a:gd name="connsiteY3" fmla="*/ 307777 h 307777"/>
              <a:gd name="connsiteX4" fmla="*/ 0 w 1558566"/>
              <a:gd name="connsiteY4" fmla="*/ 307777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8566" h="307777">
                <a:moveTo>
                  <a:pt x="0" y="307777"/>
                </a:moveTo>
                <a:lnTo>
                  <a:pt x="76944" y="0"/>
                </a:lnTo>
                <a:lnTo>
                  <a:pt x="1558456" y="0"/>
                </a:lnTo>
                <a:cubicBezTo>
                  <a:pt x="1559312" y="102592"/>
                  <a:pt x="1554868" y="205185"/>
                  <a:pt x="1555724" y="307777"/>
                </a:cubicBezTo>
                <a:lnTo>
                  <a:pt x="0" y="307777"/>
                </a:lnTo>
                <a:close/>
              </a:path>
            </a:pathLst>
          </a:custGeom>
          <a:solidFill>
            <a:srgbClr val="0081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AF0DE90F-6A7D-4084-75CF-EEA6562E1685}"/>
              </a:ext>
            </a:extLst>
          </p:cNvPr>
          <p:cNvSpPr txBox="1"/>
          <p:nvPr userDrawn="1"/>
        </p:nvSpPr>
        <p:spPr>
          <a:xfrm>
            <a:off x="10763940" y="6320213"/>
            <a:ext cx="12254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  <a:latin typeface="Arial Nova Cond" panose="020B0506020202020204" pitchFamily="34" charset="0"/>
              </a:rPr>
              <a:t>FEL.ZCU.CZ</a:t>
            </a:r>
          </a:p>
        </p:txBody>
      </p:sp>
    </p:spTree>
    <p:extLst>
      <p:ext uri="{BB962C8B-B14F-4D97-AF65-F5344CB8AC3E}">
        <p14:creationId xmlns:p14="http://schemas.microsoft.com/office/powerpoint/2010/main" val="178263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2DBB9B-B0AF-BAFA-D10B-6E0D14BE0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19187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dirty="0"/>
              <a:t>KLIKNUTÍM LZE UPRAKLIKNUTÍM LZE UPRAVIT STYL. 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0395C6-1BE6-D0A7-E0C0-99F6CB36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2038350"/>
            <a:ext cx="11191874" cy="40135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5E2817EB-CBFF-DCB1-A93A-D317C3A70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11751"/>
            <a:ext cx="1950715" cy="307778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0081C6"/>
                </a:solidFill>
                <a:latin typeface="Arial Nova Cond" panose="020B0506020202020204" pitchFamily="34" charset="0"/>
              </a:defRPr>
            </a:lvl1pPr>
          </a:lstStyle>
          <a:p>
            <a:fld id="{FF52D3A4-36BD-428B-B38C-34F4683E4A60}" type="slidenum">
              <a:rPr lang="cs-CZ" smtClean="0"/>
              <a:pPr/>
              <a:t>‹#›</a:t>
            </a:fld>
            <a:r>
              <a:rPr lang="cs-CZ" dirty="0"/>
              <a:t> / x</a:t>
            </a:r>
          </a:p>
        </p:txBody>
      </p:sp>
    </p:spTree>
    <p:extLst>
      <p:ext uri="{BB962C8B-B14F-4D97-AF65-F5344CB8AC3E}">
        <p14:creationId xmlns:p14="http://schemas.microsoft.com/office/powerpoint/2010/main" val="144538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 Nova Cond" panose="020B0506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2DBB9B-B0AF-BAFA-D10B-6E0D14BE0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19187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dirty="0"/>
              <a:t>KLIKNUTÍM LZE UPRAKLIKNUTÍM LZE UPRAVIT STYL. 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0395C6-1BE6-D0A7-E0C0-99F6CB36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2038350"/>
            <a:ext cx="11191874" cy="40135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5E2817EB-CBFF-DCB1-A93A-D317C3A70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11751"/>
            <a:ext cx="1950715" cy="307778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0081C6"/>
                </a:solidFill>
                <a:latin typeface="Arial Nova Cond" panose="020B0506020202020204" pitchFamily="34" charset="0"/>
              </a:defRPr>
            </a:lvl1pPr>
          </a:lstStyle>
          <a:p>
            <a:fld id="{FF52D3A4-36BD-428B-B38C-34F4683E4A60}" type="slidenum">
              <a:rPr lang="cs-CZ" smtClean="0"/>
              <a:pPr/>
              <a:t>‹#›</a:t>
            </a:fld>
            <a:r>
              <a:rPr lang="cs-CZ" dirty="0"/>
              <a:t> / x</a:t>
            </a:r>
          </a:p>
        </p:txBody>
      </p:sp>
    </p:spTree>
    <p:extLst>
      <p:ext uri="{BB962C8B-B14F-4D97-AF65-F5344CB8AC3E}">
        <p14:creationId xmlns:p14="http://schemas.microsoft.com/office/powerpoint/2010/main" val="184104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 Nova Cond" panose="020B0506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7"/>
        </a:buBlip>
        <a:defRPr sz="2400" kern="1200">
          <a:solidFill>
            <a:schemeClr val="tx1"/>
          </a:solidFill>
          <a:latin typeface="Arial Nova Cond" panose="020B0506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4863AF-C8D0-50A7-ED4A-4AF425ED3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LOREM IPSUM DOLOR SIT CONSECTETUER ADIPISCING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F468A9-6D56-3A8B-06E6-94B5491C02BF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cs-CZ" dirty="0"/>
              <a:t>PODNADPIS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9F0B27-8A5E-1A1F-C114-F886EC5594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Jméno a příjmení</a:t>
            </a:r>
          </a:p>
        </p:txBody>
      </p:sp>
    </p:spTree>
    <p:extLst>
      <p:ext uri="{BB962C8B-B14F-4D97-AF65-F5344CB8AC3E}">
        <p14:creationId xmlns:p14="http://schemas.microsoft.com/office/powerpoint/2010/main" val="336713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34025-234C-25A8-BD3A-F1944F13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CONSECTETUER ADIPISCING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357FF1-E5FA-3B13-30E3-C16A45EC5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1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2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3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C6BB35-7EB0-EA14-A44E-25FA6C259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D3A4-36BD-428B-B38C-34F4683E4A60}" type="slidenum">
              <a:rPr lang="cs-CZ" smtClean="0"/>
              <a:pPr/>
              <a:t>2</a:t>
            </a:fld>
            <a:r>
              <a:rPr lang="cs-CZ" dirty="0"/>
              <a:t> / 10</a:t>
            </a:r>
          </a:p>
        </p:txBody>
      </p:sp>
    </p:spTree>
    <p:extLst>
      <p:ext uri="{BB962C8B-B14F-4D97-AF65-F5344CB8AC3E}">
        <p14:creationId xmlns:p14="http://schemas.microsoft.com/office/powerpoint/2010/main" val="147355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69B43-55F4-2839-27F9-16AA7314A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CONSECTETUER ADIPISCING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1F90AE-2694-3841-1CAB-9F53EC3B47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1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2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3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078849-038F-028C-0A55-6CC173F70F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1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2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3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4FA384-CE2E-7EF9-12C5-C9E2B69B4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D3A4-36BD-428B-B38C-34F4683E4A60}" type="slidenum">
              <a:rPr lang="cs-CZ" smtClean="0"/>
              <a:pPr/>
              <a:t>3</a:t>
            </a:fld>
            <a:r>
              <a:rPr lang="cs-CZ"/>
              <a:t> / 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01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17F97-A89A-69F6-316E-5CB0E7DFE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CONSECTETUER ADIPISCING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232041-393E-5424-9C25-54E24051D9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1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2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3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6BC9D2-3843-56E9-88F0-65418C33CE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obrázek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E6AFAB-4572-087C-2E31-70A5EDA69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D3A4-36BD-428B-B38C-34F4683E4A60}" type="slidenum">
              <a:rPr lang="cs-CZ" smtClean="0"/>
              <a:pPr/>
              <a:t>4</a:t>
            </a:fld>
            <a:r>
              <a:rPr lang="cs-CZ"/>
              <a:t> / 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09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6B9EB-9FC3-448F-CCAC-386F1143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CONSECTETUER ADIPISCING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B82B4D-7800-ACEE-47CD-A4C5CBAA0A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Podnadpis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FE699F-8C49-2165-22DD-F624DF8226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1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2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3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marL="1371600" lvl="3" indent="0">
              <a:buNone/>
            </a:pPr>
            <a:endParaRPr lang="cs-CZ" dirty="0"/>
          </a:p>
          <a:p>
            <a:pPr lvl="2"/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19427CB-ACD7-61D9-5539-67B48A4F7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Podnapis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531EFE-C64A-D4AA-38E3-1594A527AC4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1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2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pPr lvl="3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</a:t>
            </a:r>
          </a:p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250BD11-19D4-3528-1749-FAECF6F4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D3A4-36BD-428B-B38C-34F4683E4A60}" type="slidenum">
              <a:rPr lang="cs-CZ" smtClean="0"/>
              <a:pPr/>
              <a:t>5</a:t>
            </a:fld>
            <a:r>
              <a:rPr lang="cs-CZ"/>
              <a:t> / 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EA9C4-D7E1-0DAE-AF28-CE8CAF94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CONSECTETUER ADIPISCING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4E104D-67A9-A57A-95E8-8C1D938A99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BCB27B8-4DEC-F8A5-9B6F-01FB6C91E8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Jméno a příjmení</a:t>
            </a:r>
          </a:p>
          <a:p>
            <a:r>
              <a:rPr lang="cs-CZ" dirty="0"/>
              <a:t>377 123 456</a:t>
            </a:r>
          </a:p>
          <a:p>
            <a:r>
              <a:rPr lang="cs-CZ" dirty="0"/>
              <a:t>Email@email.cz</a:t>
            </a:r>
          </a:p>
          <a:p>
            <a:r>
              <a:rPr lang="cs-CZ" dirty="0"/>
              <a:t>fel.zcu.cz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492142"/>
      </p:ext>
    </p:extLst>
  </p:cSld>
  <p:clrMapOvr>
    <a:masterClrMapping/>
  </p:clrMapOvr>
</p:sld>
</file>

<file path=ppt/theme/theme1.xml><?xml version="1.0" encoding="utf-8"?>
<a:theme xmlns:a="http://schemas.openxmlformats.org/drawingml/2006/main" name="FEL c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ICE c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22B22CB0AF664D9B3F9D2595D04362" ma:contentTypeVersion="13" ma:contentTypeDescription="Vytvoří nový dokument" ma:contentTypeScope="" ma:versionID="82caf547214aca3b948b3c50d75de2e9">
  <xsd:schema xmlns:xsd="http://www.w3.org/2001/XMLSchema" xmlns:xs="http://www.w3.org/2001/XMLSchema" xmlns:p="http://schemas.microsoft.com/office/2006/metadata/properties" xmlns:ns2="6488c607-42be-4b9a-aa7a-e82df9cfcc90" xmlns:ns3="ba94c817-37e8-4603-af73-707ee4530526" targetNamespace="http://schemas.microsoft.com/office/2006/metadata/properties" ma:root="true" ma:fieldsID="5312efebd8c413efcb4e6e241c860c70" ns2:_="" ns3:_="">
    <xsd:import namespace="6488c607-42be-4b9a-aa7a-e82df9cfcc90"/>
    <xsd:import namespace="ba94c817-37e8-4603-af73-707ee45305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8c607-42be-4b9a-aa7a-e82df9cfcc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13283f8b-cd0a-456f-ac25-bb5e238456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94c817-37e8-4603-af73-707ee453052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0e26204-1134-468f-8dc0-3bd7d70ad93a}" ma:internalName="TaxCatchAll" ma:showField="CatchAllData" ma:web="ba94c817-37e8-4603-af73-707ee45305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88c607-42be-4b9a-aa7a-e82df9cfcc90">
      <Terms xmlns="http://schemas.microsoft.com/office/infopath/2007/PartnerControls"/>
    </lcf76f155ced4ddcb4097134ff3c332f>
    <TaxCatchAll xmlns="ba94c817-37e8-4603-af73-707ee4530526" xsi:nil="true"/>
  </documentManagement>
</p:properties>
</file>

<file path=customXml/itemProps1.xml><?xml version="1.0" encoding="utf-8"?>
<ds:datastoreItem xmlns:ds="http://schemas.openxmlformats.org/officeDocument/2006/customXml" ds:itemID="{49717831-56B6-4D0B-AA33-541F20B534B8}"/>
</file>

<file path=customXml/itemProps2.xml><?xml version="1.0" encoding="utf-8"?>
<ds:datastoreItem xmlns:ds="http://schemas.openxmlformats.org/officeDocument/2006/customXml" ds:itemID="{AA74D3DE-1383-43F6-9498-561E6EB999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D771E-F859-4376-885B-2D5B1F6DF4FD}">
  <ds:schemaRefs>
    <ds:schemaRef ds:uri="http://schemas.microsoft.com/office/2006/metadata/properties"/>
    <ds:schemaRef ds:uri="http://schemas.microsoft.com/office/infopath/2007/PartnerControls"/>
    <ds:schemaRef ds:uri="c43ca8ba-767f-4b56-be4f-684156ce4af5"/>
    <ds:schemaRef ds:uri="18736d57-40fb-456c-b9d7-6c2dd7ba68f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314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 Nova Cond</vt:lpstr>
      <vt:lpstr>Calibri</vt:lpstr>
      <vt:lpstr>FEL cz</vt:lpstr>
      <vt:lpstr>RICE cz</vt:lpstr>
      <vt:lpstr>LOREM IPSUM DOLOR SIT CONSECTETUER ADIPISCING</vt:lpstr>
      <vt:lpstr>LOREM IPSUM DOLOR SIT CONSECTETUER ADIPISCING</vt:lpstr>
      <vt:lpstr>LOREM IPSUM DOLOR SIT CONSECTETUER ADIPISCING</vt:lpstr>
      <vt:lpstr>LOREM IPSUM DOLOR SIT CONSECTETUER ADIPISCING</vt:lpstr>
      <vt:lpstr>LOREM IPSUM DOLOR SIT CONSECTETUER ADIPISCING</vt:lpstr>
      <vt:lpstr>LOREM IPSUM DOLOR SIT CONSECTETUER ADIPISCING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Magdalena Matoušková</dc:creator>
  <cp:lastModifiedBy>Jan Michalík</cp:lastModifiedBy>
  <cp:revision>10</cp:revision>
  <dcterms:created xsi:type="dcterms:W3CDTF">2022-04-29T06:52:55Z</dcterms:created>
  <dcterms:modified xsi:type="dcterms:W3CDTF">2022-05-05T11:57:02Z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0x010100C222B22CB0AF664D9B3F9D2595D04362</vt:lpwstr>
  </property>
  <property fmtid="{D5CDD505-2E9C-101B-9397-08002B2CF9AE}" pid="3" name="MediaServiceImageTags">
    <vt:lpwstr/>
  </property>
</Properties>
</file>